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84"/>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258" r:id="rId82"/>
    <p:sldId id="257" r:id="rId83"/>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9"/>
    <p:restoredTop sz="84010"/>
  </p:normalViewPr>
  <p:slideViewPr>
    <p:cSldViewPr snapToGrid="0" snapToObjects="1">
      <p:cViewPr varScale="1">
        <p:scale>
          <a:sx n="120" d="100"/>
          <a:sy n="120" d="100"/>
        </p:scale>
        <p:origin x="2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27.01.2020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a:t>
            </a:r>
            <a:r>
              <a:rPr lang="en-GB" sz="1200" b="0" i="0" kern="1200">
                <a:solidFill>
                  <a:schemeClr val="tx1"/>
                </a:solidFill>
                <a:effectLst/>
                <a:latin typeface="+mn-lt"/>
                <a:ea typeface="+mn-ea"/>
                <a:cs typeface="+mn-cs"/>
              </a:rPr>
              <a:t>In this section, I define the first two attributes; and in </a:t>
            </a:r>
            <a:r>
              <a:rPr lang="en-GB" sz="1200" b="0" i="0" u="sng" kern="1200">
                <a:solidFill>
                  <a:schemeClr val="tx1"/>
                </a:solidFill>
                <a:effectLst/>
                <a:latin typeface="+mn-lt"/>
                <a:ea typeface="+mn-ea"/>
                <a:cs typeface="+mn-cs"/>
                <a:hlinkClick r:id="rId3"/>
              </a:rPr>
              <a:t>section 4.2</a:t>
            </a:r>
            <a:r>
              <a:rPr lang="en-GB" sz="1200" b="0" i="0" kern="1200">
                <a:solidFill>
                  <a:schemeClr val="tx1"/>
                </a:solidFill>
                <a:effectLst/>
                <a:latin typeface="+mn-lt"/>
                <a:ea typeface="+mn-ea"/>
                <a:cs typeface="+mn-cs"/>
              </a:rPr>
              <a:t>, I describe the intrinsic connection between them.</a:t>
            </a:r>
            <a:endParaRPr lang="en-RO"/>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27.01.2020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27.01.2020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16903</TotalTime>
  <Words>10948</Words>
  <Application>Microsoft Macintosh PowerPoint</Application>
  <PresentationFormat>Widescreen</PresentationFormat>
  <Paragraphs>523</Paragraphs>
  <Slides>82</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38</cp:revision>
  <dcterms:created xsi:type="dcterms:W3CDTF">2020-01-12T19:47:28Z</dcterms:created>
  <dcterms:modified xsi:type="dcterms:W3CDTF">2020-01-27T17:34:55Z</dcterms:modified>
</cp:coreProperties>
</file>